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9" r:id="rId3"/>
    <p:sldId id="260" r:id="rId4"/>
    <p:sldId id="270" r:id="rId5"/>
    <p:sldId id="320" r:id="rId6"/>
    <p:sldId id="273" r:id="rId7"/>
    <p:sldId id="321" r:id="rId8"/>
    <p:sldId id="329" r:id="rId9"/>
    <p:sldId id="322" r:id="rId10"/>
    <p:sldId id="315" r:id="rId11"/>
    <p:sldId id="323" r:id="rId12"/>
    <p:sldId id="313" r:id="rId13"/>
    <p:sldId id="324" r:id="rId14"/>
    <p:sldId id="316" r:id="rId15"/>
    <p:sldId id="330" r:id="rId16"/>
    <p:sldId id="318" r:id="rId17"/>
    <p:sldId id="326" r:id="rId18"/>
    <p:sldId id="328" r:id="rId19"/>
    <p:sldId id="332" r:id="rId20"/>
    <p:sldId id="333" r:id="rId21"/>
    <p:sldId id="331" r:id="rId22"/>
    <p:sldId id="337" r:id="rId23"/>
    <p:sldId id="334" r:id="rId24"/>
    <p:sldId id="335" r:id="rId25"/>
    <p:sldId id="336" r:id="rId26"/>
    <p:sldId id="294" r:id="rId27"/>
    <p:sldId id="325" r:id="rId28"/>
    <p:sldId id="272" r:id="rId29"/>
    <p:sldId id="327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 autoAdjust="0"/>
    <p:restoredTop sz="94706" autoAdjust="0"/>
  </p:normalViewPr>
  <p:slideViewPr>
    <p:cSldViewPr>
      <p:cViewPr>
        <p:scale>
          <a:sx n="100" d="100"/>
          <a:sy n="100" d="100"/>
        </p:scale>
        <p:origin x="-136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F8F6C-35D5-44BC-8BAB-3F7DB3263C5C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Acceptance 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129F-D6D5-4FA7-9424-38D22D6F9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44222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EC485-651B-4C48-83E8-32D7EB34AD3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Acceptance 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6A3C-B7E9-42EA-852D-65F0C191F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066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Acceptance Test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Acceptance Test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ExoNET Solutions - Acceptance 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816A3C-B7E9-42EA-852D-65F0C191F8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D98-D99F-4EE9-9B1B-16749AACEF2B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0906-6AD9-462E-906C-05D66C47483C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BEE7-C3BA-4E46-922A-A177CAEF633D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DCF5-0E06-4119-99B5-C39D16BF0CB5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FCAA-91DC-48DB-9406-01A02F555506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93-4B59-4A70-8762-79489B75E6E9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B6AE-7A08-4628-9043-7F28A984E5DF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FA0-99FF-4639-A865-9730A23BF8BC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91D2-C6D4-4279-9E73-1C60866FA36F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2192-35C1-4A63-A770-455423ECE613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A26B-D60C-4468-ABF8-E20C46CD5E70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31A5-88EF-48B0-9353-5EEC1474393E}" type="datetime1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raserv.cs.siena.edu/~perm_exonet/TestApple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Competitive Algorithm Calculation Testing in a Unified System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(C.A.C.T.U.S.)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Acceptance Test</a:t>
            </a:r>
            <a:endParaRPr lang="en-US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6096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04/25/2012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3434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Presented By: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9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- Overview and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Testing consists of multiple test cases for each type of user in the system</a:t>
            </a:r>
          </a:p>
          <a:p>
            <a:pPr>
              <a:buNone/>
            </a:pPr>
            <a:endParaRPr lang="en-US" sz="1200" dirty="0" smtClean="0"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These tests are used to measure the overall performance of the system</a:t>
            </a:r>
          </a:p>
          <a:p>
            <a:pPr>
              <a:buNone/>
            </a:pPr>
            <a:endParaRPr lang="en-US" sz="1200" dirty="0" smtClean="0"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Tests include: Unit Test, Integration Test, System Test, Performance Test and Acceptance Test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>
                <a:solidFill>
                  <a:schemeClr val="tx1"/>
                </a:solidFill>
              </a:rPr>
              <a:t>ExoNET Solutions –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dirty="0" smtClean="0"/>
              <a:t>Serve as the backbone of the Test Plan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Based on the functionality of a single component of the system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Comprised of many Test Cases, which are individual members of a Unit Test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smtClean="0">
                <a:solidFill>
                  <a:schemeClr val="tx1"/>
                </a:solidFill>
              </a:rPr>
              <a:t>ExoNET Solutions –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12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Tests how well different components of C.A.C.T.U.S interact with each other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Each individual component must first have a successful Unit Test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>
                <a:solidFill>
                  <a:schemeClr val="tx1"/>
                </a:solidFill>
              </a:rPr>
              <a:t>ExoNET Solutions –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Performance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 smtClean="0"/>
              <a:t>Test done on April 12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2012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Ensured that C.A.C.T.U.S. functions with up to 40 users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The nature of this project requires that the system be able to handle traffic from a large number of users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>
                <a:solidFill>
                  <a:schemeClr val="tx1"/>
                </a:solidFill>
              </a:rPr>
              <a:t>Acceptance 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Test</a:t>
            </a:r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Functional/Non-Functional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Describes the requirements specified by the client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Used for defining the scope of the project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Used as pass/fail criteria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C.A.C.T.U.S.’s Functional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100" dirty="0" smtClean="0"/>
              <a:t>Communication between judge and contestant</a:t>
            </a:r>
          </a:p>
          <a:p>
            <a:pPr>
              <a:buFont typeface="Wingdings" pitchFamily="2" charset="2"/>
              <a:buChar char="Ø"/>
            </a:pPr>
            <a:endParaRPr lang="en-US" sz="3100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U</a:t>
            </a:r>
            <a:r>
              <a:rPr lang="en-US" sz="3100" dirty="0" smtClean="0"/>
              <a:t>sable in multiple web browsers</a:t>
            </a:r>
          </a:p>
          <a:p>
            <a:pPr>
              <a:buFont typeface="Wingdings" pitchFamily="2" charset="2"/>
              <a:buChar char="Ø"/>
            </a:pPr>
            <a:endParaRPr lang="en-US" sz="3100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Run/host programming </a:t>
            </a:r>
            <a:r>
              <a:rPr lang="en-US" sz="3100" dirty="0" smtClean="0"/>
              <a:t>c</a:t>
            </a:r>
            <a:r>
              <a:rPr lang="en-US" sz="3100" dirty="0" smtClean="0"/>
              <a:t>ontests</a:t>
            </a:r>
          </a:p>
          <a:p>
            <a:pPr>
              <a:buFont typeface="Wingdings" pitchFamily="2" charset="2"/>
              <a:buChar char="Ø"/>
            </a:pPr>
            <a:endParaRPr lang="en-US" sz="3100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Process problem </a:t>
            </a:r>
            <a:r>
              <a:rPr lang="en-US" sz="3100" dirty="0" smtClean="0"/>
              <a:t>s</a:t>
            </a:r>
            <a:r>
              <a:rPr lang="en-US" sz="3100" dirty="0" smtClean="0"/>
              <a:t>ubmissions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19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Welcome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05600" cy="2057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Dr. Darren Lim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Associate Professor of Computer Science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Siena College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581400" cy="36512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ExoNET Solutions – Acceptance Test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Specifies criteria that can be used to judge the operation of a system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C.A.C.T.U.S.’s requirements: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User friendly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Scalability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20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Test</a:t>
            </a:r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C.A.C.T.U.S.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22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Test</a:t>
            </a:r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CD-ROM will be given to Dr. Lederman</a:t>
            </a:r>
          </a:p>
          <a:p>
            <a:pPr algn="ctr">
              <a:buNone/>
            </a:pPr>
            <a:r>
              <a:rPr lang="en-US" dirty="0" smtClean="0"/>
              <a:t>On April 30</a:t>
            </a:r>
            <a:r>
              <a:rPr lang="en-US" baseline="30000" dirty="0" smtClean="0"/>
              <a:t>th</a:t>
            </a:r>
            <a:r>
              <a:rPr lang="en-US" dirty="0" smtClean="0"/>
              <a:t> 2012 containing:</a:t>
            </a:r>
          </a:p>
          <a:p>
            <a:pPr algn="ctr"/>
            <a:r>
              <a:rPr lang="en-US" dirty="0" smtClean="0"/>
              <a:t>A full copy of </a:t>
            </a:r>
            <a:r>
              <a:rPr lang="en-US" dirty="0" err="1" smtClean="0"/>
              <a:t>ExoNET’s</a:t>
            </a:r>
            <a:r>
              <a:rPr lang="en-US" dirty="0" smtClean="0"/>
              <a:t> files associated with C.A.C.T.U.S.</a:t>
            </a:r>
          </a:p>
          <a:p>
            <a:pPr algn="ctr"/>
            <a:r>
              <a:rPr lang="en-US" dirty="0" smtClean="0"/>
              <a:t>All project source code and </a:t>
            </a:r>
            <a:r>
              <a:rPr lang="en-US" dirty="0" err="1" smtClean="0"/>
              <a:t>Javadocs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Team song with lyrics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>
              <a:defRPr/>
            </a:pPr>
            <a:r>
              <a:rPr lang="en-US" smtClean="0">
                <a:solidFill>
                  <a:schemeClr val="tx1"/>
                </a:solidFill>
              </a:rPr>
              <a:t>ExoNET Solutions –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305800" cy="463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Waterfall Model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3642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400800" y="2362200"/>
            <a:ext cx="12192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929377" y="3426106"/>
            <a:ext cx="108031" cy="358816"/>
          </a:xfrm>
          <a:custGeom>
            <a:avLst/>
            <a:gdLst>
              <a:gd name="connsiteX0" fmla="*/ 108031 w 108031"/>
              <a:gd name="connsiteY0" fmla="*/ 0 h 358816"/>
              <a:gd name="connsiteX1" fmla="*/ 15433 w 108031"/>
              <a:gd name="connsiteY1" fmla="*/ 138897 h 358816"/>
              <a:gd name="connsiteX2" fmla="*/ 15433 w 108031"/>
              <a:gd name="connsiteY2" fmla="*/ 254643 h 358816"/>
              <a:gd name="connsiteX3" fmla="*/ 73307 w 108031"/>
              <a:gd name="connsiteY3" fmla="*/ 358816 h 35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31" h="358816">
                <a:moveTo>
                  <a:pt x="108031" y="0"/>
                </a:moveTo>
                <a:cubicBezTo>
                  <a:pt x="69448" y="48228"/>
                  <a:pt x="30866" y="96457"/>
                  <a:pt x="15433" y="138897"/>
                </a:cubicBezTo>
                <a:cubicBezTo>
                  <a:pt x="0" y="181338"/>
                  <a:pt x="5787" y="217990"/>
                  <a:pt x="15433" y="254643"/>
                </a:cubicBezTo>
                <a:cubicBezTo>
                  <a:pt x="25079" y="291296"/>
                  <a:pt x="49193" y="325056"/>
                  <a:pt x="73307" y="35881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5908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 </a:t>
            </a:r>
          </a:p>
          <a:p>
            <a:pPr algn="ctr"/>
            <a:r>
              <a:rPr lang="en-US" sz="1400" dirty="0" smtClean="0"/>
              <a:t>and </a:t>
            </a:r>
          </a:p>
          <a:p>
            <a:pPr algn="ctr"/>
            <a:r>
              <a:rPr lang="en-US" sz="1400" dirty="0" smtClean="0"/>
              <a:t>Testing</a:t>
            </a:r>
            <a:endParaRPr lang="en-US" sz="1400" dirty="0"/>
          </a:p>
        </p:txBody>
      </p:sp>
      <p:pic>
        <p:nvPicPr>
          <p:cNvPr id="11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6324600" y="4191000"/>
            <a:ext cx="1295400" cy="533400"/>
          </a:xfrm>
          <a:prstGeom prst="round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/>
            <a:r>
              <a:rPr lang="en-US" smtClean="0">
                <a:solidFill>
                  <a:schemeClr val="tx1"/>
                </a:solidFill>
              </a:rPr>
              <a:t>ExoNET Solutions - Acceptance Test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7785" y="4191000"/>
            <a:ext cx="1069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Acceptance 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Test</a:t>
            </a:r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72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Solutions – Acceptance Test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next for ExoNET?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Academic Celebration Demonstration – April 27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2012</a:t>
            </a:r>
          </a:p>
          <a:p>
            <a:pPr algn="ctr">
              <a:buNone/>
            </a:pPr>
            <a:r>
              <a:rPr lang="en-US" sz="2800" dirty="0" smtClean="0"/>
              <a:t>Software Party – April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smtClean="0"/>
              <a:t>2012</a:t>
            </a:r>
          </a:p>
          <a:p>
            <a:pPr algn="ctr">
              <a:buNone/>
            </a:pPr>
            <a:r>
              <a:rPr lang="en-US" sz="2800" dirty="0" smtClean="0"/>
              <a:t>Senior CS Party – May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2012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Graduation! – May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smtClean="0"/>
              <a:t>2012 &amp; December 2012</a:t>
            </a: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>
                <a:solidFill>
                  <a:schemeClr val="tx1"/>
                </a:solidFill>
              </a:rPr>
              <a:t>Acceptance Test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Thank You.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3352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Questions? Comments?</a:t>
            </a:r>
            <a:r>
              <a:rPr lang="en-US" dirty="0" smtClean="0"/>
              <a:t>			</a:t>
            </a: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124200" cy="397055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31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>
                <a:solidFill>
                  <a:schemeClr val="tx1"/>
                </a:solidFill>
              </a:rPr>
              <a:t>Acceptance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Members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4267200" cy="2362200"/>
          </a:xfrm>
        </p:spPr>
        <p:txBody>
          <a:bodyPr numCol="1"/>
          <a:lstStyle/>
          <a:p>
            <a:pPr algn="ctr">
              <a:buNone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Stephanie Del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Belso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Leader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8194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David Purcell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Lead Programmer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Thomas Delaney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Database Admin/</a:t>
            </a:r>
            <a:b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System Admin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8194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Marco Samaritoni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Manager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Paul Amodeo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Web Master/</a:t>
            </a:r>
            <a:b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Interface Expert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8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/>
            <a:r>
              <a:rPr lang="en-US" smtClean="0">
                <a:solidFill>
                  <a:schemeClr val="tx1"/>
                </a:solidFill>
              </a:rPr>
              <a:t>ExoNET Solutions - Acceptance Test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Overview</a:t>
            </a:r>
            <a:endParaRPr lang="en-US" b="1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4114800" cy="3276600"/>
          </a:xfrm>
        </p:spPr>
        <p:txBody>
          <a:bodyPr numCol="1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Current contest system is loosely structured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Inconvenient for judges and contestants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1752600"/>
            <a:ext cx="3657600" cy="2743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easily maintained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fully automated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>
                <a:solidFill>
                  <a:schemeClr val="tx1"/>
                </a:solidFill>
              </a:rPr>
              <a:t>Acceptance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Defined and obtained requirements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Design development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Implementation/coding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Testing solution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ExoNET Solutions - Acceptance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Solution Strategy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Overview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Integration Tests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Performance Test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Functional/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Nonfunctional Requirements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Deliverables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Conclusion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</a:t>
            </a:r>
            <a:r>
              <a:rPr lang="en-US" sz="1200" dirty="0"/>
              <a:t>Acceptance </a:t>
            </a:r>
            <a:r>
              <a:rPr lang="en-US" sz="1200" dirty="0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35302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794</Words>
  <Application>Microsoft Office PowerPoint</Application>
  <PresentationFormat>On-screen Show (4:3)</PresentationFormat>
  <Paragraphs>364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Competitive Algorithm Calculation Testing in a Unified System</vt:lpstr>
      <vt:lpstr>Welcome</vt:lpstr>
      <vt:lpstr>Agenda</vt:lpstr>
      <vt:lpstr>ExoNET Solutions Team Members</vt:lpstr>
      <vt:lpstr>Agenda</vt:lpstr>
      <vt:lpstr>Problem Overview</vt:lpstr>
      <vt:lpstr>Agenda</vt:lpstr>
      <vt:lpstr>Solution Strategy</vt:lpstr>
      <vt:lpstr>Agenda</vt:lpstr>
      <vt:lpstr>Testing - Overview and Strategy</vt:lpstr>
      <vt:lpstr>Agenda</vt:lpstr>
      <vt:lpstr>Unit Tests</vt:lpstr>
      <vt:lpstr>Agenda</vt:lpstr>
      <vt:lpstr>Integration Test</vt:lpstr>
      <vt:lpstr>Agenda</vt:lpstr>
      <vt:lpstr>Testing – Performance Test</vt:lpstr>
      <vt:lpstr>Agenda</vt:lpstr>
      <vt:lpstr>Functional/Non-Functional Requirements</vt:lpstr>
      <vt:lpstr>C.A.C.T.U.S.’s Functional Requirements</vt:lpstr>
      <vt:lpstr>Non-Functional Requirements</vt:lpstr>
      <vt:lpstr>Agenda</vt:lpstr>
      <vt:lpstr>Demonstration</vt:lpstr>
      <vt:lpstr>Agenda</vt:lpstr>
      <vt:lpstr>Deliverables</vt:lpstr>
      <vt:lpstr>Agenda</vt:lpstr>
      <vt:lpstr>Timeline</vt:lpstr>
      <vt:lpstr>Agenda</vt:lpstr>
      <vt:lpstr>Waterfall Model</vt:lpstr>
      <vt:lpstr>Agenda</vt:lpstr>
      <vt:lpstr>What is next for ExoNET?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sysadmin</dc:creator>
  <cp:lastModifiedBy>sysadmin</cp:lastModifiedBy>
  <cp:revision>168</cp:revision>
  <dcterms:created xsi:type="dcterms:W3CDTF">2011-10-29T20:37:05Z</dcterms:created>
  <dcterms:modified xsi:type="dcterms:W3CDTF">2012-04-26T20:23:20Z</dcterms:modified>
</cp:coreProperties>
</file>